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1"/>
  </p:notesMasterIdLst>
  <p:sldIdLst>
    <p:sldId id="257" r:id="rId2"/>
    <p:sldId id="258" r:id="rId3"/>
    <p:sldId id="261" r:id="rId4"/>
    <p:sldId id="264" r:id="rId5"/>
    <p:sldId id="265" r:id="rId6"/>
    <p:sldId id="268" r:id="rId7"/>
    <p:sldId id="260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05"/>
  </p:normalViewPr>
  <p:slideViewPr>
    <p:cSldViewPr snapToGrid="0" snapToObjects="1">
      <p:cViewPr>
        <p:scale>
          <a:sx n="87" d="100"/>
          <a:sy n="87" d="100"/>
        </p:scale>
        <p:origin x="1304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3DF45-0315-0149-82E4-28B6703E91A6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8EA0-3722-384E-8F1F-1813F1344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3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529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915127" y="1936642"/>
            <a:ext cx="8361229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Analysis for Real Estate Investment using Zillow Data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79904" y="3456217"/>
            <a:ext cx="6831673" cy="164918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Buy to Sell or Buy to Rent</a:t>
            </a:r>
            <a:r>
              <a:rPr lang="en-US" sz="3000" dirty="0" smtClean="0"/>
              <a:t>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algn="r"/>
            <a:r>
              <a:rPr lang="en-US" sz="1900" dirty="0" err="1" smtClean="0"/>
              <a:t>Haseeb</a:t>
            </a:r>
            <a:r>
              <a:rPr lang="en-US" sz="1900" dirty="0" smtClean="0"/>
              <a:t> </a:t>
            </a:r>
            <a:r>
              <a:rPr lang="en-US" sz="1900" dirty="0" err="1" smtClean="0"/>
              <a:t>Durrani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09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324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Buy to Sell or Buy to Rent?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Data Source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Exploratory Data Analysis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Shiny App Demonstration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Future Work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to Sell or Buy to Rent?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Real Estate Investment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Why do we care?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Rent to Value Percentage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5722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371592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9" y="3815901"/>
            <a:ext cx="8610761" cy="255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1400174"/>
            <a:ext cx="6257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Zillow Data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78.1 M Single Family </a:t>
            </a:r>
            <a:r>
              <a:rPr lang="en-US" sz="2800" dirty="0" err="1" smtClean="0"/>
              <a:t>Zestimates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err="1" smtClean="0"/>
              <a:t>Zestimate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89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574" y="438142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Data Analysis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46200" y="1181092"/>
            <a:ext cx="9810149" cy="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25" y="1415376"/>
            <a:ext cx="2031543" cy="237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81" y="1414003"/>
            <a:ext cx="2032719" cy="2373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00" y="1414568"/>
            <a:ext cx="2017420" cy="2355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198" y="1414568"/>
            <a:ext cx="2047051" cy="2389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00" y="3769810"/>
            <a:ext cx="2040928" cy="2382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181" y="3761640"/>
            <a:ext cx="2047049" cy="2389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024" y="3769810"/>
            <a:ext cx="2040928" cy="238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20" y="3791253"/>
            <a:ext cx="2040929" cy="23602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9474" y="2403533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80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08824"/>
            <a:ext cx="9601200" cy="1485900"/>
          </a:xfrm>
        </p:spPr>
        <p:txBody>
          <a:bodyPr/>
          <a:lstStyle/>
          <a:p>
            <a:r>
              <a:rPr lang="en-US" dirty="0" smtClean="0"/>
              <a:t>Some more EDA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334276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33383" y="1529853"/>
            <a:ext cx="99735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Low </a:t>
            </a:r>
            <a:r>
              <a:rPr lang="en-US" sz="2400" dirty="0"/>
              <a:t>Value + Greatest Percent Increase in Value</a:t>
            </a:r>
            <a:r>
              <a:rPr lang="en-US" sz="24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</a:t>
            </a:r>
            <a:r>
              <a:rPr lang="en-US" sz="2400" dirty="0"/>
              <a:t>ID" "NV" "</a:t>
            </a:r>
            <a:r>
              <a:rPr lang="en-US" sz="2400" dirty="0" smtClean="0"/>
              <a:t>FL”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High </a:t>
            </a:r>
            <a:r>
              <a:rPr lang="en-US" sz="2400" dirty="0"/>
              <a:t>Rent + Greatest Percent Increase in Rent</a:t>
            </a:r>
            <a:r>
              <a:rPr lang="en-US" sz="24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</a:t>
            </a:r>
            <a:r>
              <a:rPr lang="en-US" sz="2400" dirty="0"/>
              <a:t>FL" "MA" "CA" "TX" "WA" "</a:t>
            </a:r>
            <a:r>
              <a:rPr lang="en-US" sz="2400" dirty="0" smtClean="0"/>
              <a:t>NH”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Low Value + </a:t>
            </a:r>
            <a:r>
              <a:rPr lang="en-US" sz="2400" dirty="0" smtClean="0"/>
              <a:t>High </a:t>
            </a:r>
            <a:r>
              <a:rPr lang="en-US" sz="2400" dirty="0"/>
              <a:t>Rent </a:t>
            </a:r>
            <a:r>
              <a:rPr lang="en-US" sz="2400" dirty="0" smtClean="0"/>
              <a:t>with</a:t>
            </a:r>
            <a:r>
              <a:rPr lang="en-US" sz="2400" dirty="0" smtClean="0"/>
              <a:t> </a:t>
            </a:r>
            <a:r>
              <a:rPr lang="en-US" sz="2400" dirty="0"/>
              <a:t>Greatest Percent Increase in Rent </a:t>
            </a:r>
            <a:r>
              <a:rPr lang="en-US" sz="2400" dirty="0" smtClean="0"/>
              <a:t>or</a:t>
            </a:r>
            <a:r>
              <a:rPr lang="en-US" sz="2400" dirty="0" smtClean="0"/>
              <a:t> Value "</a:t>
            </a:r>
            <a:r>
              <a:rPr lang="en-US" sz="2400" dirty="0" smtClean="0"/>
              <a:t>FL</a:t>
            </a:r>
            <a:r>
              <a:rPr lang="en-US" sz="2400" dirty="0"/>
              <a:t>" "NC" "ID" "ND" "NE" "</a:t>
            </a:r>
            <a:r>
              <a:rPr lang="en-US" sz="2400" dirty="0" smtClean="0"/>
              <a:t>NV”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/>
              <a:t>Low </a:t>
            </a:r>
            <a:r>
              <a:rPr lang="en-US" sz="2400" dirty="0" smtClean="0"/>
              <a:t>Value + </a:t>
            </a:r>
            <a:r>
              <a:rPr lang="en-US" sz="2400" dirty="0" smtClean="0"/>
              <a:t>High </a:t>
            </a:r>
            <a:r>
              <a:rPr lang="en-US" sz="2400" dirty="0"/>
              <a:t>Rent 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</a:t>
            </a:r>
            <a:r>
              <a:rPr lang="en-US" sz="2400" dirty="0" smtClean="0"/>
              <a:t>FL</a:t>
            </a:r>
            <a:r>
              <a:rPr lang="en-US" sz="2400" dirty="0"/>
              <a:t>" "NC"</a:t>
            </a:r>
          </a:p>
        </p:txBody>
      </p:sp>
    </p:spTree>
    <p:extLst>
      <p:ext uri="{BB962C8B-B14F-4D97-AF65-F5344CB8AC3E}">
        <p14:creationId xmlns:p14="http://schemas.microsoft.com/office/powerpoint/2010/main" val="17862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669201"/>
            <a:ext cx="8496300" cy="46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More Data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Predictive Data Analysis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469" y="231140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 for your time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Any Questions?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64469" y="32273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342</TotalTime>
  <Words>176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Data Analysis for Real Estate Investment using Zillow Data:</vt:lpstr>
      <vt:lpstr>Outline </vt:lpstr>
      <vt:lpstr>Buy to Sell or Buy to Rent? </vt:lpstr>
      <vt:lpstr>Data Source  </vt:lpstr>
      <vt:lpstr>Exploratory Data Analysis  </vt:lpstr>
      <vt:lpstr>Some more EDA </vt:lpstr>
      <vt:lpstr>PowerPoint Presentation</vt:lpstr>
      <vt:lpstr>Future Work </vt:lpstr>
      <vt:lpstr>Thank you for your time   Any Questions?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Haseeb Durrani</dc:creator>
  <cp:lastModifiedBy>Haseeb Durrani</cp:lastModifiedBy>
  <cp:revision>19</cp:revision>
  <dcterms:created xsi:type="dcterms:W3CDTF">2017-04-24T03:41:17Z</dcterms:created>
  <dcterms:modified xsi:type="dcterms:W3CDTF">2017-04-24T17:53:37Z</dcterms:modified>
</cp:coreProperties>
</file>